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B116-8041-4CE5-9551-7F218174DA56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F3425-E52A-4D3C-AAD4-1A14A429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3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</a:t>
            </a:r>
            <a:r>
              <a:rPr lang="en-US" baseline="0" dirty="0" smtClean="0"/>
              <a:t> and FP shift AD.</a:t>
            </a:r>
          </a:p>
          <a:p>
            <a:r>
              <a:rPr lang="en-US" baseline="0" dirty="0" smtClean="0"/>
              <a:t>Ask how a shift in AS could lead to desired outcomes. Draw AS/AD, shift AS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F3425-E52A-4D3C-AAD4-1A14A42984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F3425-E52A-4D3C-AAD4-1A14A42984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F3425-E52A-4D3C-AAD4-1A14A42984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8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F3425-E52A-4D3C-AAD4-1A14A42984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5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3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8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9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0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7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5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38DA-C498-4E08-BDC4-19D178E9A3A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55C65-28C8-4E62-8C30-34488FA7E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Monetary and Fiscal Policy Effects on the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Macroeconomics</a:t>
            </a:r>
          </a:p>
          <a:p>
            <a:r>
              <a:rPr lang="en-US" dirty="0" smtClean="0"/>
              <a:t>Mrs. Shackett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33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798"/>
            <a:ext cx="8534400" cy="65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3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797587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 smtClean="0">
              <a:latin typeface="Century Gothic" panose="020B0502020202020204" pitchFamily="34" charset="0"/>
            </a:endParaRPr>
          </a:p>
          <a:p>
            <a:pPr algn="l"/>
            <a:r>
              <a:rPr lang="en-US" sz="2400" dirty="0" smtClean="0">
                <a:latin typeface="Century Gothic" panose="020B0502020202020204" pitchFamily="34" charset="0"/>
              </a:rPr>
              <a:t>Now, handout, questions 5-7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5300" dirty="0" smtClean="0"/>
              <a:t>White boards</a:t>
            </a:r>
            <a:br>
              <a:rPr lang="en-US" sz="5300" dirty="0" smtClean="0"/>
            </a:br>
            <a:r>
              <a:rPr lang="en-US" dirty="0" smtClean="0"/>
              <a:t>2 AS/AD diagrams in LR equilibrium</a:t>
            </a:r>
            <a:br>
              <a:rPr lang="en-US" dirty="0" smtClean="0"/>
            </a:br>
            <a:r>
              <a:rPr lang="en-US" dirty="0" smtClean="0"/>
              <a:t>1 AD </a:t>
            </a:r>
            <a:r>
              <a:rPr lang="en-US" dirty="0" smtClean="0">
                <a:sym typeface="Symbol"/>
              </a:rPr>
              <a:t>, 1 AS</a:t>
            </a:r>
            <a:r>
              <a:rPr lang="en-US" dirty="0" smtClean="0">
                <a:sym typeface="Symbol"/>
              </a:rPr>
              <a:t> 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838200" y="1143000"/>
            <a:ext cx="3276600" cy="3276600"/>
          </a:xfrm>
          <a:prstGeom prst="bentConnector3">
            <a:avLst>
              <a:gd name="adj1" fmla="val 1011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4953000" y="1143000"/>
            <a:ext cx="3276600" cy="3276600"/>
          </a:xfrm>
          <a:prstGeom prst="bentConnector3">
            <a:avLst>
              <a:gd name="adj1" fmla="val 1011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50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Monetary and fiscal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1858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Employment</a:t>
            </a:r>
          </a:p>
          <a:p>
            <a:pPr marL="0" indent="0" algn="r">
              <a:buNone/>
            </a:pPr>
            <a:r>
              <a:rPr lang="en-US" dirty="0" smtClean="0"/>
              <a:t>Stable prices</a:t>
            </a:r>
          </a:p>
          <a:p>
            <a:pPr marL="0" indent="0" algn="r">
              <a:buNone/>
            </a:pPr>
            <a:r>
              <a:rPr lang="en-US" dirty="0" smtClean="0"/>
              <a:t>Economic growth</a:t>
            </a:r>
          </a:p>
          <a:p>
            <a:pPr marL="0" indent="0" algn="r">
              <a:buNone/>
            </a:pPr>
            <a:endParaRPr lang="en-US" dirty="0"/>
          </a:p>
        </p:txBody>
      </p:sp>
      <p:cxnSp>
        <p:nvCxnSpPr>
          <p:cNvPr id="4" name="Elbow Connector 3"/>
          <p:cNvCxnSpPr/>
          <p:nvPr/>
        </p:nvCxnSpPr>
        <p:spPr>
          <a:xfrm rot="16200000" flipH="1">
            <a:off x="838200" y="1143000"/>
            <a:ext cx="3276600" cy="3276600"/>
          </a:xfrm>
          <a:prstGeom prst="bentConnector3">
            <a:avLst>
              <a:gd name="adj1" fmla="val 1011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10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echnology producti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Supply-side policies</a:t>
            </a:r>
            <a:endParaRPr lang="en-US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1858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technological advance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Policies that improve productivity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7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ecrease energy pr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Supply-side policies</a:t>
            </a:r>
            <a:endParaRPr lang="en-US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16376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3500" dirty="0" smtClean="0">
                <a:solidFill>
                  <a:schemeClr val="bg1"/>
                </a:solidFill>
              </a:rPr>
              <a:t>labor and energy</a:t>
            </a:r>
          </a:p>
          <a:p>
            <a:pPr marL="0" indent="0" algn="r"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Policies that decrease the price of economy-wide inputs</a:t>
            </a:r>
            <a:endParaRPr lang="en-US" sz="39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educ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3" r="11919"/>
          <a:stretch/>
        </p:blipFill>
        <p:spPr bwMode="auto">
          <a:xfrm flipH="1">
            <a:off x="0" y="-8112"/>
            <a:ext cx="9144000" cy="687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Supply-side policies</a:t>
            </a:r>
            <a:endParaRPr lang="en-US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1858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Policies that increase quantity or quality of resources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67400"/>
            <a:ext cx="8382000" cy="649287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b="1" dirty="0" smtClean="0">
                <a:latin typeface="Century Gothic" panose="020B0502020202020204" pitchFamily="34" charset="0"/>
              </a:rPr>
              <a:t>Expansionary </a:t>
            </a:r>
            <a:r>
              <a:rPr lang="en-US" altLang="en-US" b="1" dirty="0" smtClean="0">
                <a:latin typeface="Century Gothic" panose="020B0502020202020204" pitchFamily="34" charset="0"/>
              </a:rPr>
              <a:t>Monetary Policy</a:t>
            </a:r>
            <a:endParaRPr lang="en-US" altLang="en-US" b="1" dirty="0" smtClean="0">
              <a:latin typeface="Century Gothic" panose="020B0502020202020204" pitchFamily="34" charset="0"/>
            </a:endParaRPr>
          </a:p>
        </p:txBody>
      </p:sp>
      <p:grpSp>
        <p:nvGrpSpPr>
          <p:cNvPr id="60419" name="Group 19"/>
          <p:cNvGrpSpPr>
            <a:grpSpLocks/>
          </p:cNvGrpSpPr>
          <p:nvPr/>
        </p:nvGrpSpPr>
        <p:grpSpPr bwMode="auto">
          <a:xfrm>
            <a:off x="0" y="1843087"/>
            <a:ext cx="8839200" cy="3338513"/>
            <a:chOff x="0" y="1584"/>
            <a:chExt cx="5568" cy="2103"/>
          </a:xfrm>
        </p:grpSpPr>
        <p:grpSp>
          <p:nvGrpSpPr>
            <p:cNvPr id="60421" name="Group 7"/>
            <p:cNvGrpSpPr>
              <a:grpSpLocks/>
            </p:cNvGrpSpPr>
            <p:nvPr/>
          </p:nvGrpSpPr>
          <p:grpSpPr bwMode="auto">
            <a:xfrm>
              <a:off x="336" y="1920"/>
              <a:ext cx="1536" cy="1344"/>
              <a:chOff x="336" y="1536"/>
              <a:chExt cx="1536" cy="1344"/>
            </a:xfrm>
          </p:grpSpPr>
          <p:sp>
            <p:nvSpPr>
              <p:cNvPr id="60433" name="Line 5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4" name="Line 6"/>
              <p:cNvSpPr>
                <a:spLocks noChangeShapeType="1"/>
              </p:cNvSpPr>
              <p:nvPr/>
            </p:nvSpPr>
            <p:spPr bwMode="auto">
              <a:xfrm>
                <a:off x="336" y="288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422" name="Group 8"/>
            <p:cNvGrpSpPr>
              <a:grpSpLocks/>
            </p:cNvGrpSpPr>
            <p:nvPr/>
          </p:nvGrpSpPr>
          <p:grpSpPr bwMode="auto">
            <a:xfrm>
              <a:off x="3792" y="1920"/>
              <a:ext cx="1536" cy="1344"/>
              <a:chOff x="336" y="1536"/>
              <a:chExt cx="1536" cy="1344"/>
            </a:xfrm>
          </p:grpSpPr>
          <p:sp>
            <p:nvSpPr>
              <p:cNvPr id="60431" name="Line 9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2" name="Line 10"/>
              <p:cNvSpPr>
                <a:spLocks noChangeShapeType="1"/>
              </p:cNvSpPr>
              <p:nvPr/>
            </p:nvSpPr>
            <p:spPr bwMode="auto">
              <a:xfrm>
                <a:off x="336" y="288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423" name="Group 11"/>
            <p:cNvGrpSpPr>
              <a:grpSpLocks/>
            </p:cNvGrpSpPr>
            <p:nvPr/>
          </p:nvGrpSpPr>
          <p:grpSpPr bwMode="auto">
            <a:xfrm>
              <a:off x="2064" y="1920"/>
              <a:ext cx="1536" cy="1344"/>
              <a:chOff x="336" y="1536"/>
              <a:chExt cx="1536" cy="1344"/>
            </a:xfrm>
          </p:grpSpPr>
          <p:sp>
            <p:nvSpPr>
              <p:cNvPr id="60429" name="Line 12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Line 13"/>
              <p:cNvSpPr>
                <a:spLocks noChangeShapeType="1"/>
              </p:cNvSpPr>
              <p:nvPr/>
            </p:nvSpPr>
            <p:spPr bwMode="auto">
              <a:xfrm>
                <a:off x="336" y="288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4" name="Text Box 14"/>
            <p:cNvSpPr txBox="1">
              <a:spLocks noChangeArrowheads="1"/>
            </p:cNvSpPr>
            <p:nvPr/>
          </p:nvSpPr>
          <p:spPr bwMode="auto">
            <a:xfrm>
              <a:off x="288" y="1584"/>
              <a:ext cx="5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Aggregate S &amp; D		  Money Market		  Investment</a:t>
              </a:r>
            </a:p>
          </p:txBody>
        </p:sp>
        <p:sp>
          <p:nvSpPr>
            <p:cNvPr id="60425" name="Text Box 15"/>
            <p:cNvSpPr txBox="1">
              <a:spLocks noChangeArrowheads="1"/>
            </p:cNvSpPr>
            <p:nvPr/>
          </p:nvSpPr>
          <p:spPr bwMode="auto">
            <a:xfrm>
              <a:off x="336" y="3456"/>
              <a:ext cx="51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   rGDP          		Quantity of money	Quantity of investment</a:t>
              </a:r>
            </a:p>
          </p:txBody>
        </p:sp>
        <p:sp>
          <p:nvSpPr>
            <p:cNvPr id="60426" name="Text Box 16"/>
            <p:cNvSpPr txBox="1">
              <a:spLocks noChangeArrowheads="1"/>
            </p:cNvSpPr>
            <p:nvPr/>
          </p:nvSpPr>
          <p:spPr bwMode="auto">
            <a:xfrm>
              <a:off x="0" y="192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PL</a:t>
              </a:r>
            </a:p>
          </p:txBody>
        </p:sp>
        <p:sp>
          <p:nvSpPr>
            <p:cNvPr id="60427" name="Text Box 17"/>
            <p:cNvSpPr txBox="1">
              <a:spLocks noChangeArrowheads="1"/>
            </p:cNvSpPr>
            <p:nvPr/>
          </p:nvSpPr>
          <p:spPr bwMode="auto">
            <a:xfrm rot="-5400000">
              <a:off x="1221" y="2187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Nom. Int.  rate</a:t>
              </a:r>
            </a:p>
          </p:txBody>
        </p:sp>
        <p:sp>
          <p:nvSpPr>
            <p:cNvPr id="60428" name="Text Box 18"/>
            <p:cNvSpPr txBox="1">
              <a:spLocks noChangeArrowheads="1"/>
            </p:cNvSpPr>
            <p:nvPr/>
          </p:nvSpPr>
          <p:spPr bwMode="auto">
            <a:xfrm rot="-5400000">
              <a:off x="2996" y="2140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Real Interest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001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entury Gothic" panose="020B0502020202020204" pitchFamily="34" charset="0"/>
              </a:rPr>
              <a:t>handout, questions 1-4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150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Century Gothic" panose="020B0502020202020204" pitchFamily="34" charset="0"/>
              </a:rPr>
              <a:t>2010 #1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59" y="3048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116</Words>
  <Application>Microsoft Office PowerPoint</Application>
  <PresentationFormat>On-screen Show (4:3)</PresentationFormat>
  <Paragraphs>35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Monetary and Fiscal Policy Effects on the Economy</vt:lpstr>
      <vt:lpstr>White boards 2 AS/AD diagrams in LR equilibrium 1 AD , 1 AS </vt:lpstr>
      <vt:lpstr>Monetary and fiscal policy goals</vt:lpstr>
      <vt:lpstr>Supply-side policies</vt:lpstr>
      <vt:lpstr>Supply-side policies</vt:lpstr>
      <vt:lpstr>Supply-side policies</vt:lpstr>
      <vt:lpstr>Expansionary Monetary Policy</vt:lpstr>
      <vt:lpstr>handout, questions 1-4</vt:lpstr>
      <vt:lpstr>2010 #1</vt:lpstr>
      <vt:lpstr>PowerPoint Presentation</vt:lpstr>
      <vt:lpstr>PowerPoint Presentation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and Fiscal Policy Effects on the Economy</dc:title>
  <dc:creator>User</dc:creator>
  <cp:lastModifiedBy>User</cp:lastModifiedBy>
  <cp:revision>5</cp:revision>
  <dcterms:created xsi:type="dcterms:W3CDTF">2017-03-14T16:42:40Z</dcterms:created>
  <dcterms:modified xsi:type="dcterms:W3CDTF">2017-03-14T17:16:58Z</dcterms:modified>
</cp:coreProperties>
</file>